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3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177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8353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2531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6707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0886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5063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9239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3416" algn="l" defTabSz="4388353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8">
          <p15:clr>
            <a:srgbClr val="A4A3A4"/>
          </p15:clr>
        </p15:guide>
        <p15:guide id="2" orient="horz" pos="288">
          <p15:clr>
            <a:srgbClr val="A4A3A4"/>
          </p15:clr>
        </p15:guide>
        <p15:guide id="3" orient="horz" pos="20160">
          <p15:clr>
            <a:srgbClr val="A4A3A4"/>
          </p15:clr>
        </p15:guide>
        <p15:guide id="4" orient="horz">
          <p15:clr>
            <a:srgbClr val="A4A3A4"/>
          </p15:clr>
        </p15:guide>
        <p15:guide id="5" pos="581">
          <p15:clr>
            <a:srgbClr val="A4A3A4"/>
          </p15:clr>
        </p15:guide>
        <p15:guide id="6" pos="2706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.KOTOULAS" initials="AK" lastIdx="2" clrIdx="0"/>
  <p:cmAuthor id="1" name="A.KOTOULAS" initials="HELP" lastIdx="1" clrIdx="1"/>
  <p:cmAuthor id="2" name="A.KOTOULAS" initials="HELP - " lastIdx="1" clrIdx="2"/>
  <p:cmAuthor id="3" name="PosterPresentations.com - 510.649.3001" initials="HELP - 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3E68"/>
    <a:srgbClr val="3F5083"/>
    <a:srgbClr val="F3F5FA"/>
    <a:srgbClr val="CDD2DE"/>
    <a:srgbClr val="E3E9E5"/>
    <a:srgbClr val="EAEAE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58" autoAdjust="0"/>
    <p:restoredTop sz="94720" autoAdjust="0"/>
  </p:normalViewPr>
  <p:slideViewPr>
    <p:cSldViewPr snapToGrid="0" snapToObjects="1" showGuides="1">
      <p:cViewPr>
        <p:scale>
          <a:sx n="33" d="100"/>
          <a:sy n="33" d="100"/>
        </p:scale>
        <p:origin x="2592" y="344"/>
      </p:cViewPr>
      <p:guideLst>
        <p:guide orient="horz" pos="3318"/>
        <p:guide orient="horz" pos="288"/>
        <p:guide orient="horz" pos="20160"/>
        <p:guide orient="horz"/>
        <p:guide pos="581"/>
        <p:guide pos="27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376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commentAuthors" Target="commentAuthor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8C5BC-9A70-462C-B28D-9600239EAC64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131B7-05CA-4AEE-9267-6D0ED4DC84F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068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C2317-6751-4CD4-9995-8782DD78E936}" type="datetimeFigureOut">
              <a:rPr lang="en-US" smtClean="0"/>
              <a:pPr/>
              <a:t>10/4/17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A1A87D-CAF7-4BDC-A0D3-C0DBEDE816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6379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2194177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4388353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6582531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8776707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10970886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13165063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5359239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7553416" algn="l" defTabSz="438835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A1A87D-CAF7-4BDC-A0D3-C0DBEDE8161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307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4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9" y="6378482"/>
            <a:ext cx="10056813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2" y="5548750"/>
            <a:ext cx="10048875" cy="754046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INTRODUCTION or ABSTRACT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40" y="14212514"/>
            <a:ext cx="10050462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5" y="6378482"/>
            <a:ext cx="10048874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7" y="5548750"/>
            <a:ext cx="10048875" cy="754046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2258339" y="6378482"/>
            <a:ext cx="10048874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22250400" y="5548750"/>
            <a:ext cx="10058400" cy="754046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14027" y="5548750"/>
            <a:ext cx="10047018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14027" y="6378482"/>
            <a:ext cx="10047018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14027" y="14272739"/>
            <a:ext cx="10047018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14028" y="15011403"/>
            <a:ext cx="10052050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14027" y="25679414"/>
            <a:ext cx="10047018" cy="754022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edit)  ACKNOWLEDGEMENTS or 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14028" y="26433447"/>
            <a:ext cx="10052050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60" name="Text Placeholder 3"/>
          <p:cNvSpPr>
            <a:spLocks noGrp="1"/>
          </p:cNvSpPr>
          <p:nvPr>
            <p:ph type="body" sz="quarter" idx="96" hasCustomPrompt="1"/>
          </p:nvPr>
        </p:nvSpPr>
        <p:spPr>
          <a:xfrm>
            <a:off x="904189" y="14951553"/>
            <a:ext cx="10056813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Type in or paste your text here</a:t>
            </a:r>
            <a:endParaRPr lang="en-US" dirty="0"/>
          </a:p>
        </p:txBody>
      </p:sp>
      <p:sp>
        <p:nvSpPr>
          <p:cNvPr id="77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4" y="3383948"/>
            <a:ext cx="31998968" cy="1280160"/>
          </a:xfrm>
          <a:prstGeom prst="rect">
            <a:avLst/>
          </a:prstGeom>
        </p:spPr>
        <p:txBody>
          <a:bodyPr lIns="91429" tIns="45715" rIns="91429" bIns="45715">
            <a:normAutofit/>
          </a:bodyPr>
          <a:lstStyle>
            <a:lvl1pPr marL="0" indent="0" algn="ctr">
              <a:buFontTx/>
              <a:buNone/>
              <a:defRPr sz="61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78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4" y="2103788"/>
            <a:ext cx="31998968" cy="1280160"/>
          </a:xfrm>
          <a:prstGeom prst="rect">
            <a:avLst/>
          </a:prstGeom>
        </p:spPr>
        <p:txBody>
          <a:bodyPr lIns="91429" tIns="45715" rIns="91429" bIns="45715" anchor="t" anchorCtr="1">
            <a:normAutofit/>
          </a:bodyPr>
          <a:lstStyle>
            <a:lvl1pPr marL="0" indent="0" algn="ctr">
              <a:buFontTx/>
              <a:buNone/>
              <a:defRPr sz="89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79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4" y="465813"/>
            <a:ext cx="31998968" cy="1637973"/>
          </a:xfrm>
          <a:prstGeom prst="rect">
            <a:avLst/>
          </a:prstGeom>
        </p:spPr>
        <p:txBody>
          <a:bodyPr lIns="91429" tIns="45715" rIns="91429" bIns="45715" anchor="t" anchorCtr="1">
            <a:normAutofit/>
          </a:bodyPr>
          <a:lstStyle>
            <a:lvl1pPr marL="0" indent="0"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ide cente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4189" y="6212226"/>
            <a:ext cx="10056813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22342" y="5348869"/>
            <a:ext cx="10048875" cy="754046"/>
          </a:xfrm>
          <a:prstGeom prst="rect">
            <a:avLst/>
          </a:prstGeom>
          <a:noFill/>
        </p:spPr>
        <p:txBody>
          <a:bodyPr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INTRODUCTION or ABSTRACT</a:t>
            </a:r>
            <a:endParaRPr lang="en-US" dirty="0"/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19" hasCustomPrompt="1"/>
          </p:nvPr>
        </p:nvSpPr>
        <p:spPr>
          <a:xfrm>
            <a:off x="902598" y="15043763"/>
            <a:ext cx="10058400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0" name="Text Placeholder 5"/>
          <p:cNvSpPr>
            <a:spLocks noGrp="1"/>
          </p:cNvSpPr>
          <p:nvPr>
            <p:ph type="body" sz="quarter" idx="20" hasCustomPrompt="1"/>
          </p:nvPr>
        </p:nvSpPr>
        <p:spPr>
          <a:xfrm>
            <a:off x="922340" y="14212514"/>
            <a:ext cx="10050462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OBJECTIVES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587163" y="6204288"/>
            <a:ext cx="20720048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22" hasCustomPrompt="1"/>
          </p:nvPr>
        </p:nvSpPr>
        <p:spPr>
          <a:xfrm>
            <a:off x="11587165" y="5348869"/>
            <a:ext cx="20720050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(header)  MATERIALS &amp; METHODS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11587165" y="21896538"/>
            <a:ext cx="20720050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24" hasCustomPrompt="1"/>
          </p:nvPr>
        </p:nvSpPr>
        <p:spPr>
          <a:xfrm>
            <a:off x="11587162" y="21074747"/>
            <a:ext cx="20720050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RESULTS</a:t>
            </a:r>
            <a:endParaRPr lang="en-US" dirty="0"/>
          </a:p>
        </p:txBody>
      </p:sp>
      <p:sp>
        <p:nvSpPr>
          <p:cNvPr id="25" name="Text Placeholder 5"/>
          <p:cNvSpPr>
            <a:spLocks noGrp="1"/>
          </p:cNvSpPr>
          <p:nvPr>
            <p:ph type="body" sz="quarter" idx="25" hasCustomPrompt="1"/>
          </p:nvPr>
        </p:nvSpPr>
        <p:spPr>
          <a:xfrm>
            <a:off x="32905536" y="5348869"/>
            <a:ext cx="10047018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CONCLUSIONS</a:t>
            </a:r>
            <a:endParaRPr lang="en-US" dirty="0"/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26" hasCustomPrompt="1"/>
          </p:nvPr>
        </p:nvSpPr>
        <p:spPr>
          <a:xfrm>
            <a:off x="32905536" y="6212226"/>
            <a:ext cx="10047018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7" name="Text Placeholder 5"/>
          <p:cNvSpPr>
            <a:spLocks noGrp="1"/>
          </p:cNvSpPr>
          <p:nvPr>
            <p:ph type="body" sz="quarter" idx="27" hasCustomPrompt="1"/>
          </p:nvPr>
        </p:nvSpPr>
        <p:spPr>
          <a:xfrm>
            <a:off x="32905536" y="14272739"/>
            <a:ext cx="10047018" cy="754046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REFERENCES</a:t>
            </a:r>
            <a:endParaRPr lang="en-US" dirty="0"/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8" hasCustomPrompt="1"/>
          </p:nvPr>
        </p:nvSpPr>
        <p:spPr>
          <a:xfrm>
            <a:off x="32905537" y="15011403"/>
            <a:ext cx="10052050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29" name="Text Placeholder 5"/>
          <p:cNvSpPr>
            <a:spLocks noGrp="1"/>
          </p:cNvSpPr>
          <p:nvPr>
            <p:ph type="body" sz="quarter" idx="29" hasCustomPrompt="1"/>
          </p:nvPr>
        </p:nvSpPr>
        <p:spPr>
          <a:xfrm>
            <a:off x="32905536" y="25669889"/>
            <a:ext cx="10047018" cy="754022"/>
          </a:xfrm>
          <a:prstGeom prst="rect">
            <a:avLst/>
          </a:prstGeom>
          <a:noFill/>
        </p:spPr>
        <p:txBody>
          <a:bodyPr wrap="square" lIns="91425" tIns="91425" rIns="91425" bIns="91425" anchor="ctr" anchorCtr="0">
            <a:spAutoFit/>
          </a:bodyPr>
          <a:lstStyle>
            <a:lvl1pPr marL="0" indent="0" algn="ctr">
              <a:buNone/>
              <a:defRPr sz="3700" b="1" u="sng" baseline="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(click to add)  ACKNOWLEDGEMENTS or CONTACT</a:t>
            </a:r>
            <a:endParaRPr lang="en-US" dirty="0"/>
          </a:p>
        </p:txBody>
      </p:sp>
      <p:sp>
        <p:nvSpPr>
          <p:cNvPr id="30" name="Text Placeholder 3"/>
          <p:cNvSpPr>
            <a:spLocks noGrp="1"/>
          </p:cNvSpPr>
          <p:nvPr>
            <p:ph type="body" sz="quarter" idx="30" hasCustomPrompt="1"/>
          </p:nvPr>
        </p:nvSpPr>
        <p:spPr>
          <a:xfrm>
            <a:off x="32905537" y="26436774"/>
            <a:ext cx="10052050" cy="846363"/>
          </a:xfrm>
          <a:prstGeom prst="rect">
            <a:avLst/>
          </a:prstGeom>
        </p:spPr>
        <p:txBody>
          <a:bodyPr wrap="square" lIns="228561" tIns="228561" rIns="228561" bIns="228561">
            <a:spAutoFit/>
          </a:bodyPr>
          <a:lstStyle>
            <a:lvl1pPr marL="0" indent="0">
              <a:buNone/>
              <a:defRPr sz="2500">
                <a:latin typeface="Trebuchet MS" pitchFamily="34" charset="0"/>
              </a:defRPr>
            </a:lvl1pPr>
            <a:lvl2pPr marL="1485639" indent="-571400">
              <a:defRPr sz="2500">
                <a:latin typeface="Trebuchet MS" pitchFamily="34" charset="0"/>
              </a:defRPr>
            </a:lvl2pPr>
            <a:lvl3pPr marL="2057041" indent="-571400">
              <a:defRPr sz="2500">
                <a:latin typeface="Trebuchet MS" pitchFamily="34" charset="0"/>
              </a:defRPr>
            </a:lvl3pPr>
            <a:lvl4pPr marL="2685582" indent="-628540">
              <a:defRPr sz="2500">
                <a:latin typeface="Trebuchet MS" pitchFamily="34" charset="0"/>
              </a:defRPr>
            </a:lvl4pPr>
            <a:lvl5pPr marL="3142701" indent="-457119">
              <a:defRPr sz="2500">
                <a:latin typeface="Trebuchet MS" pitchFamily="34" charset="0"/>
              </a:defRPr>
            </a:lvl5pPr>
          </a:lstStyle>
          <a:p>
            <a:pPr lvl="0"/>
            <a:r>
              <a:rPr lang="en-US" dirty="0" smtClean="0"/>
              <a:t>Enter your text here</a:t>
            </a:r>
            <a:endParaRPr lang="en-US" dirty="0"/>
          </a:p>
        </p:txBody>
      </p:sp>
      <p:sp>
        <p:nvSpPr>
          <p:cNvPr id="64" name="Text Placeholder 76"/>
          <p:cNvSpPr>
            <a:spLocks noGrp="1"/>
          </p:cNvSpPr>
          <p:nvPr>
            <p:ph type="body" sz="quarter" idx="150" hasCustomPrompt="1"/>
          </p:nvPr>
        </p:nvSpPr>
        <p:spPr>
          <a:xfrm>
            <a:off x="5932594" y="3383948"/>
            <a:ext cx="31998968" cy="1280160"/>
          </a:xfrm>
          <a:prstGeom prst="rect">
            <a:avLst/>
          </a:prstGeom>
        </p:spPr>
        <p:txBody>
          <a:bodyPr lIns="91429" tIns="45715" rIns="91429" bIns="45715">
            <a:normAutofit/>
          </a:bodyPr>
          <a:lstStyle>
            <a:lvl1pPr marL="0" indent="0" algn="ctr">
              <a:buFontTx/>
              <a:buNone/>
              <a:defRPr sz="61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affiliations</a:t>
            </a:r>
            <a:endParaRPr lang="en-US" dirty="0"/>
          </a:p>
        </p:txBody>
      </p:sp>
      <p:sp>
        <p:nvSpPr>
          <p:cNvPr id="65" name="Text Placeholder 76"/>
          <p:cNvSpPr>
            <a:spLocks noGrp="1"/>
          </p:cNvSpPr>
          <p:nvPr>
            <p:ph type="body" sz="quarter" idx="151" hasCustomPrompt="1"/>
          </p:nvPr>
        </p:nvSpPr>
        <p:spPr>
          <a:xfrm>
            <a:off x="5932594" y="2103788"/>
            <a:ext cx="31998968" cy="1280160"/>
          </a:xfrm>
          <a:prstGeom prst="rect">
            <a:avLst/>
          </a:prstGeom>
        </p:spPr>
        <p:txBody>
          <a:bodyPr lIns="91429" tIns="45715" rIns="91429" bIns="45715" anchor="t" anchorCtr="1">
            <a:normAutofit/>
          </a:bodyPr>
          <a:lstStyle>
            <a:lvl1pPr marL="0" indent="0" algn="ctr">
              <a:buFontTx/>
              <a:buNone/>
              <a:defRPr sz="89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authors</a:t>
            </a:r>
            <a:endParaRPr lang="en-US" dirty="0"/>
          </a:p>
        </p:txBody>
      </p:sp>
      <p:sp>
        <p:nvSpPr>
          <p:cNvPr id="66" name="Text Placeholder 76"/>
          <p:cNvSpPr>
            <a:spLocks noGrp="1"/>
          </p:cNvSpPr>
          <p:nvPr>
            <p:ph type="body" sz="quarter" idx="153" hasCustomPrompt="1"/>
          </p:nvPr>
        </p:nvSpPr>
        <p:spPr>
          <a:xfrm>
            <a:off x="5932594" y="465813"/>
            <a:ext cx="31998968" cy="1637973"/>
          </a:xfrm>
          <a:prstGeom prst="rect">
            <a:avLst/>
          </a:prstGeom>
        </p:spPr>
        <p:txBody>
          <a:bodyPr lIns="91429" tIns="45715" rIns="91429" bIns="45715" anchor="t" anchorCtr="1">
            <a:normAutofit/>
          </a:bodyPr>
          <a:lstStyle>
            <a:lvl1pPr marL="0" indent="0" algn="ctr">
              <a:buFontTx/>
              <a:buNone/>
              <a:defRPr sz="11500">
                <a:solidFill>
                  <a:schemeClr val="bg1"/>
                </a:solidFill>
                <a:latin typeface="+mj-lt"/>
              </a:defRPr>
            </a:lvl1pPr>
            <a:lvl2pPr>
              <a:buFontTx/>
              <a:buNone/>
              <a:defRPr sz="7200"/>
            </a:lvl2pPr>
            <a:lvl3pPr>
              <a:buFontTx/>
              <a:buNone/>
              <a:defRPr sz="7200"/>
            </a:lvl3pPr>
            <a:lvl4pPr>
              <a:buFontTx/>
              <a:buNone/>
              <a:defRPr sz="7200"/>
            </a:lvl4pPr>
            <a:lvl5pPr>
              <a:buFontTx/>
              <a:buNone/>
              <a:defRPr sz="7200"/>
            </a:lvl5pPr>
          </a:lstStyle>
          <a:p>
            <a:pPr lvl="0"/>
            <a:r>
              <a:rPr lang="en-US" dirty="0" smtClean="0"/>
              <a:t>Click here to add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6"/>
          <p:cNvSpPr>
            <a:spLocks noChangeArrowheads="1"/>
          </p:cNvSpPr>
          <p:nvPr/>
        </p:nvSpPr>
        <p:spPr bwMode="auto">
          <a:xfrm>
            <a:off x="0" y="0"/>
            <a:ext cx="43891200" cy="4800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5" tIns="45711" rIns="91425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4800602"/>
            <a:ext cx="43891200" cy="45719"/>
          </a:xfrm>
          <a:prstGeom prst="rect">
            <a:avLst/>
          </a:prstGeom>
          <a:solidFill>
            <a:schemeClr val="accent5">
              <a:lumMod val="50000"/>
            </a:schemeClr>
          </a:solidFill>
          <a:ln w="152400">
            <a:solidFill>
              <a:schemeClr val="accent5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 wrap="none" lIns="91425" tIns="45711" rIns="91425" bIns="45711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" name="Rounded Rectangle 1"/>
          <p:cNvSpPr/>
          <p:nvPr userDrawn="1"/>
        </p:nvSpPr>
        <p:spPr>
          <a:xfrm>
            <a:off x="922338" y="5475146"/>
            <a:ext cx="10058400" cy="252050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rgbClr val="303E68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 userDrawn="1"/>
        </p:nvSpPr>
        <p:spPr>
          <a:xfrm>
            <a:off x="11587693" y="5475146"/>
            <a:ext cx="10058400" cy="252050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rgbClr val="303E68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 userDrawn="1"/>
        </p:nvSpPr>
        <p:spPr>
          <a:xfrm>
            <a:off x="22253046" y="5475146"/>
            <a:ext cx="10058400" cy="252050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rgbClr val="303E68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 userDrawn="1"/>
        </p:nvSpPr>
        <p:spPr>
          <a:xfrm>
            <a:off x="32918400" y="5475146"/>
            <a:ext cx="10058400" cy="25205027"/>
          </a:xfrm>
          <a:prstGeom prst="roundRect">
            <a:avLst>
              <a:gd name="adj" fmla="val 9229"/>
            </a:avLst>
          </a:prstGeom>
          <a:solidFill>
            <a:schemeClr val="bg1"/>
          </a:solidFill>
          <a:ln>
            <a:solidFill>
              <a:srgbClr val="303E68">
                <a:alpha val="58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9" tIns="45715" rIns="91429" bIns="45715" rtlCol="0" anchor="ctr"/>
          <a:lstStyle/>
          <a:p>
            <a:pPr algn="ctr"/>
            <a:endParaRPr lang="en-US"/>
          </a:p>
        </p:txBody>
      </p:sp>
      <p:sp>
        <p:nvSpPr>
          <p:cNvPr id="40" name="Rectangle 36"/>
          <p:cNvSpPr>
            <a:spLocks noChangeArrowheads="1"/>
          </p:cNvSpPr>
          <p:nvPr userDrawn="1"/>
        </p:nvSpPr>
        <p:spPr bwMode="auto">
          <a:xfrm>
            <a:off x="0" y="31169783"/>
            <a:ext cx="43891200" cy="174861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1425" tIns="45711" rIns="91425" bIns="45711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txStyles>
    <p:titleStyle>
      <a:lvl1pPr algn="ctr" defTabSz="4388353" rtl="0" eaLnBrk="1" latinLnBrk="0" hangingPunct="1">
        <a:spcBef>
          <a:spcPct val="0"/>
        </a:spcBef>
        <a:buNone/>
        <a:defRPr sz="89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633" indent="-1645633" algn="l" defTabSz="438835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37" indent="-1371360" algn="l" defTabSz="4388353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43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20" indent="-1097089" algn="l" defTabSz="4388353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796" indent="-1097089" algn="l" defTabSz="4388353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7973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149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327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503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77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53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31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07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886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063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239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416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accent5">
                <a:lumMod val="50000"/>
              </a:schemeClr>
            </a:gs>
            <a:gs pos="34000">
              <a:schemeClr val="tx2">
                <a:lumMod val="40000"/>
                <a:lumOff val="60000"/>
              </a:schemeClr>
            </a:gs>
            <a:gs pos="100000">
              <a:schemeClr val="accent5">
                <a:lumMod val="20000"/>
                <a:lumOff val="8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iming>
    <p:tnLst>
      <p:par>
        <p:cTn id="1" dur="indefinite" restart="never" nodeType="tmRoot"/>
      </p:par>
    </p:tnLst>
  </p:timing>
  <p:txStyles>
    <p:titleStyle>
      <a:lvl1pPr algn="ctr" defTabSz="4388353" rtl="0" eaLnBrk="1" latinLnBrk="0" hangingPunct="1">
        <a:spcBef>
          <a:spcPct val="0"/>
        </a:spcBef>
        <a:buNone/>
        <a:defRPr sz="8900" kern="1200">
          <a:solidFill>
            <a:schemeClr val="bg1"/>
          </a:solidFill>
          <a:latin typeface="Trebuchet MS" pitchFamily="34" charset="0"/>
          <a:ea typeface="+mj-ea"/>
          <a:cs typeface="+mj-cs"/>
        </a:defRPr>
      </a:lvl1pPr>
    </p:titleStyle>
    <p:bodyStyle>
      <a:lvl1pPr marL="1645633" indent="-1645633" algn="l" defTabSz="4388353" rtl="0" eaLnBrk="1" latinLnBrk="0" hangingPunct="1">
        <a:spcBef>
          <a:spcPct val="20000"/>
        </a:spcBef>
        <a:buFont typeface="Arial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5537" indent="-1371360" algn="l" defTabSz="4388353" rtl="0" eaLnBrk="1" latinLnBrk="0" hangingPunct="1">
        <a:spcBef>
          <a:spcPct val="20000"/>
        </a:spcBef>
        <a:buFont typeface="Arial" pitchFamily="34" charset="0"/>
        <a:buChar char="–"/>
        <a:defRPr sz="13500" kern="1200">
          <a:solidFill>
            <a:schemeClr val="tx1"/>
          </a:solidFill>
          <a:latin typeface="+mn-lt"/>
          <a:ea typeface="+mn-ea"/>
          <a:cs typeface="+mn-cs"/>
        </a:defRPr>
      </a:lvl2pPr>
      <a:lvl3pPr marL="5485443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11700" kern="1200">
          <a:solidFill>
            <a:schemeClr val="tx1"/>
          </a:solidFill>
          <a:latin typeface="+mn-lt"/>
          <a:ea typeface="+mn-ea"/>
          <a:cs typeface="+mn-cs"/>
        </a:defRPr>
      </a:lvl3pPr>
      <a:lvl4pPr marL="7679620" indent="-1097089" algn="l" defTabSz="4388353" rtl="0" eaLnBrk="1" latinLnBrk="0" hangingPunct="1">
        <a:spcBef>
          <a:spcPct val="20000"/>
        </a:spcBef>
        <a:buFont typeface="Arial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3796" indent="-1097089" algn="l" defTabSz="4388353" rtl="0" eaLnBrk="1" latinLnBrk="0" hangingPunct="1">
        <a:spcBef>
          <a:spcPct val="20000"/>
        </a:spcBef>
        <a:buFont typeface="Arial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67973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2149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6327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0503" indent="-1097089" algn="l" defTabSz="4388353" rtl="0" eaLnBrk="1" latinLnBrk="0" hangingPunct="1">
        <a:spcBef>
          <a:spcPct val="20000"/>
        </a:spcBef>
        <a:buFont typeface="Arial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177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8353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2531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6707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0886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5063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59239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3416" algn="l" defTabSz="4388353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Text Placeholder 448"/>
          <p:cNvSpPr>
            <a:spLocks noGrp="1"/>
          </p:cNvSpPr>
          <p:nvPr>
            <p:ph type="body" sz="quarter" idx="10"/>
          </p:nvPr>
        </p:nvSpPr>
        <p:spPr>
          <a:xfrm>
            <a:off x="904189" y="6378482"/>
            <a:ext cx="10056813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50" name="Text Placeholder 449"/>
          <p:cNvSpPr>
            <a:spLocks noGrp="1"/>
          </p:cNvSpPr>
          <p:nvPr>
            <p:ph type="body" sz="quarter" idx="11"/>
          </p:nvPr>
        </p:nvSpPr>
        <p:spPr>
          <a:xfrm>
            <a:off x="922342" y="5525679"/>
            <a:ext cx="10048875" cy="800189"/>
          </a:xfrm>
        </p:spPr>
        <p:txBody>
          <a:bodyPr/>
          <a:lstStyle/>
          <a:p>
            <a:r>
              <a:rPr lang="en-US" sz="4000" dirty="0" smtClean="0"/>
              <a:t>(click to edit) ABSTRACT</a:t>
            </a:r>
            <a:endParaRPr lang="en-US" sz="4000" dirty="0"/>
          </a:p>
        </p:txBody>
      </p:sp>
      <p:sp>
        <p:nvSpPr>
          <p:cNvPr id="453" name="Text Placeholder 452"/>
          <p:cNvSpPr>
            <a:spLocks noGrp="1"/>
          </p:cNvSpPr>
          <p:nvPr>
            <p:ph type="body" sz="quarter" idx="20"/>
          </p:nvPr>
        </p:nvSpPr>
        <p:spPr>
          <a:xfrm>
            <a:off x="922340" y="14189443"/>
            <a:ext cx="10050462" cy="800189"/>
          </a:xfrm>
        </p:spPr>
        <p:txBody>
          <a:bodyPr/>
          <a:lstStyle/>
          <a:p>
            <a:r>
              <a:rPr lang="en-US" sz="4000" dirty="0" smtClean="0"/>
              <a:t>(click to edit) INTRODUCTION</a:t>
            </a:r>
            <a:endParaRPr lang="en-US" sz="4000" dirty="0"/>
          </a:p>
        </p:txBody>
      </p:sp>
      <p:sp>
        <p:nvSpPr>
          <p:cNvPr id="454" name="Text Placeholder 453"/>
          <p:cNvSpPr>
            <a:spLocks noGrp="1"/>
          </p:cNvSpPr>
          <p:nvPr>
            <p:ph type="body" sz="quarter" idx="21"/>
          </p:nvPr>
        </p:nvSpPr>
        <p:spPr>
          <a:xfrm>
            <a:off x="11587165" y="6378482"/>
            <a:ext cx="10048874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55" name="Text Placeholder 454"/>
          <p:cNvSpPr>
            <a:spLocks noGrp="1"/>
          </p:cNvSpPr>
          <p:nvPr>
            <p:ph type="body" sz="quarter" idx="22"/>
          </p:nvPr>
        </p:nvSpPr>
        <p:spPr>
          <a:xfrm>
            <a:off x="11587167" y="5525679"/>
            <a:ext cx="10048875" cy="800189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456" name="Text Placeholder 455"/>
          <p:cNvSpPr>
            <a:spLocks noGrp="1"/>
          </p:cNvSpPr>
          <p:nvPr>
            <p:ph type="body" sz="quarter" idx="23"/>
          </p:nvPr>
        </p:nvSpPr>
        <p:spPr>
          <a:xfrm>
            <a:off x="22258339" y="6378482"/>
            <a:ext cx="10048874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57" name="Text Placeholder 456"/>
          <p:cNvSpPr>
            <a:spLocks noGrp="1"/>
          </p:cNvSpPr>
          <p:nvPr>
            <p:ph type="body" sz="quarter" idx="24"/>
          </p:nvPr>
        </p:nvSpPr>
        <p:spPr>
          <a:xfrm>
            <a:off x="22250400" y="5525679"/>
            <a:ext cx="10058400" cy="800189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458" name="Text Placeholder 457"/>
          <p:cNvSpPr>
            <a:spLocks noGrp="1"/>
          </p:cNvSpPr>
          <p:nvPr>
            <p:ph type="body" sz="quarter" idx="25"/>
          </p:nvPr>
        </p:nvSpPr>
        <p:spPr>
          <a:xfrm>
            <a:off x="32914027" y="5525679"/>
            <a:ext cx="10047018" cy="800189"/>
          </a:xfrm>
        </p:spPr>
        <p:txBody>
          <a:bodyPr/>
          <a:lstStyle/>
          <a:p>
            <a:endParaRPr lang="en-US" sz="4000" dirty="0"/>
          </a:p>
        </p:txBody>
      </p:sp>
      <p:sp>
        <p:nvSpPr>
          <p:cNvPr id="459" name="Text Placeholder 458"/>
          <p:cNvSpPr>
            <a:spLocks noGrp="1"/>
          </p:cNvSpPr>
          <p:nvPr>
            <p:ph type="body" sz="quarter" idx="26"/>
          </p:nvPr>
        </p:nvSpPr>
        <p:spPr>
          <a:xfrm>
            <a:off x="32914027" y="6378482"/>
            <a:ext cx="10047018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60" name="Text Placeholder 459"/>
          <p:cNvSpPr>
            <a:spLocks noGrp="1"/>
          </p:cNvSpPr>
          <p:nvPr>
            <p:ph type="body" sz="quarter" idx="27"/>
          </p:nvPr>
        </p:nvSpPr>
        <p:spPr>
          <a:xfrm>
            <a:off x="32914027" y="14249668"/>
            <a:ext cx="10047018" cy="800189"/>
          </a:xfrm>
        </p:spPr>
        <p:txBody>
          <a:bodyPr/>
          <a:lstStyle/>
          <a:p>
            <a:r>
              <a:rPr lang="en-US" sz="4000" dirty="0" smtClean="0"/>
              <a:t>(click to edit) NEXT STEPS</a:t>
            </a:r>
            <a:endParaRPr lang="en-US" sz="4000" dirty="0"/>
          </a:p>
        </p:txBody>
      </p:sp>
      <p:sp>
        <p:nvSpPr>
          <p:cNvPr id="461" name="Text Placeholder 460"/>
          <p:cNvSpPr>
            <a:spLocks noGrp="1"/>
          </p:cNvSpPr>
          <p:nvPr>
            <p:ph type="body" sz="quarter" idx="28"/>
          </p:nvPr>
        </p:nvSpPr>
        <p:spPr>
          <a:xfrm>
            <a:off x="32914028" y="15011403"/>
            <a:ext cx="10052050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62" name="Text Placeholder 461"/>
          <p:cNvSpPr>
            <a:spLocks noGrp="1"/>
          </p:cNvSpPr>
          <p:nvPr>
            <p:ph type="body" sz="quarter" idx="29"/>
          </p:nvPr>
        </p:nvSpPr>
        <p:spPr>
          <a:xfrm>
            <a:off x="32914027" y="25656332"/>
            <a:ext cx="10047018" cy="800189"/>
          </a:xfrm>
        </p:spPr>
        <p:txBody>
          <a:bodyPr/>
          <a:lstStyle/>
          <a:p>
            <a:r>
              <a:rPr lang="en-US" sz="4000" dirty="0" smtClean="0"/>
              <a:t>(click to edit) REFERENCES</a:t>
            </a:r>
            <a:endParaRPr lang="en-US" sz="4000" dirty="0"/>
          </a:p>
        </p:txBody>
      </p:sp>
      <p:sp>
        <p:nvSpPr>
          <p:cNvPr id="463" name="Text Placeholder 462"/>
          <p:cNvSpPr>
            <a:spLocks noGrp="1"/>
          </p:cNvSpPr>
          <p:nvPr>
            <p:ph type="body" sz="quarter" idx="30"/>
          </p:nvPr>
        </p:nvSpPr>
        <p:spPr>
          <a:xfrm>
            <a:off x="32914028" y="26433447"/>
            <a:ext cx="10052050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64" name="Text Placeholder 463"/>
          <p:cNvSpPr>
            <a:spLocks noGrp="1"/>
          </p:cNvSpPr>
          <p:nvPr>
            <p:ph type="body" sz="quarter" idx="96"/>
          </p:nvPr>
        </p:nvSpPr>
        <p:spPr>
          <a:xfrm>
            <a:off x="904189" y="14951553"/>
            <a:ext cx="10056813" cy="923251"/>
          </a:xfrm>
        </p:spPr>
        <p:txBody>
          <a:bodyPr/>
          <a:lstStyle/>
          <a:p>
            <a:endParaRPr lang="en-US" sz="3000" dirty="0"/>
          </a:p>
        </p:txBody>
      </p:sp>
      <p:sp>
        <p:nvSpPr>
          <p:cNvPr id="465" name="Text Placeholder 464"/>
          <p:cNvSpPr>
            <a:spLocks noGrp="1"/>
          </p:cNvSpPr>
          <p:nvPr>
            <p:ph type="body" sz="quarter" idx="150"/>
          </p:nvPr>
        </p:nvSpPr>
        <p:spPr>
          <a:xfrm>
            <a:off x="0" y="3383948"/>
            <a:ext cx="43891200" cy="1280160"/>
          </a:xfrm>
        </p:spPr>
        <p:txBody>
          <a:bodyPr/>
          <a:lstStyle/>
          <a:p>
            <a:r>
              <a:rPr lang="en-US" dirty="0" smtClean="0">
                <a:solidFill>
                  <a:srgbClr val="303E68"/>
                </a:solidFill>
              </a:rPr>
              <a:t>Email</a:t>
            </a:r>
            <a:endParaRPr lang="en-US" dirty="0">
              <a:solidFill>
                <a:srgbClr val="303E68"/>
              </a:solidFill>
            </a:endParaRPr>
          </a:p>
        </p:txBody>
      </p:sp>
      <p:sp>
        <p:nvSpPr>
          <p:cNvPr id="466" name="Text Placeholder 465"/>
          <p:cNvSpPr>
            <a:spLocks noGrp="1"/>
          </p:cNvSpPr>
          <p:nvPr>
            <p:ph type="body" sz="quarter" idx="151"/>
          </p:nvPr>
        </p:nvSpPr>
        <p:spPr>
          <a:xfrm>
            <a:off x="0" y="2103788"/>
            <a:ext cx="43891200" cy="1280160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en-US" dirty="0" smtClean="0">
                <a:solidFill>
                  <a:srgbClr val="303E68"/>
                </a:solidFill>
              </a:rPr>
              <a:t>Name of author(s)</a:t>
            </a:r>
            <a:endParaRPr lang="en-US" dirty="0">
              <a:solidFill>
                <a:srgbClr val="303E68"/>
              </a:solidFill>
            </a:endParaRPr>
          </a:p>
        </p:txBody>
      </p:sp>
      <p:sp>
        <p:nvSpPr>
          <p:cNvPr id="467" name="Text Placeholder 466"/>
          <p:cNvSpPr>
            <a:spLocks noGrp="1"/>
          </p:cNvSpPr>
          <p:nvPr>
            <p:ph type="body" sz="quarter" idx="153"/>
          </p:nvPr>
        </p:nvSpPr>
        <p:spPr>
          <a:xfrm>
            <a:off x="0" y="465813"/>
            <a:ext cx="43891200" cy="1637973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 smtClean="0">
                <a:solidFill>
                  <a:srgbClr val="303E68"/>
                </a:solidFill>
              </a:rPr>
              <a:t>Title here</a:t>
            </a:r>
            <a:endParaRPr lang="en-US" dirty="0">
              <a:solidFill>
                <a:srgbClr val="303E68"/>
              </a:solidFill>
            </a:endParaRPr>
          </a:p>
        </p:txBody>
      </p:sp>
      <p:pic>
        <p:nvPicPr>
          <p:cNvPr id="4" name="Picture 3" descr="Harvardlogo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32" y="31195434"/>
            <a:ext cx="1706034" cy="17060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22966" y="31411333"/>
            <a:ext cx="4402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bg1">
                    <a:lumMod val="65000"/>
                  </a:schemeClr>
                </a:solidFill>
                <a:latin typeface="Bank Gothic"/>
                <a:cs typeface="Bank Gothic"/>
              </a:rPr>
              <a:t>Harvard University</a:t>
            </a:r>
            <a:endParaRPr lang="en-US" sz="3000" dirty="0">
              <a:solidFill>
                <a:schemeClr val="bg1">
                  <a:lumMod val="65000"/>
                </a:schemeClr>
              </a:solidFill>
              <a:latin typeface="Bank Gothic"/>
              <a:cs typeface="Bank Gothic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722966" y="31925395"/>
            <a:ext cx="106489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00" dirty="0" smtClean="0">
                <a:latin typeface="Bank Gothic"/>
                <a:cs typeface="Bank Gothic"/>
              </a:rPr>
              <a:t>Department of Government</a:t>
            </a:r>
            <a:endParaRPr lang="en-US" sz="4500" dirty="0">
              <a:latin typeface="Bank Gothic"/>
              <a:cs typeface="Bank Gothic"/>
            </a:endParaRPr>
          </a:p>
        </p:txBody>
      </p:sp>
    </p:spTree>
    <p:extLst>
      <p:ext uri="{BB962C8B-B14F-4D97-AF65-F5344CB8AC3E}">
        <p14:creationId xmlns:p14="http://schemas.microsoft.com/office/powerpoint/2010/main" val="342521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6x48-Template-V2b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lassic - Wide Center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36x48-Template-V2b</Template>
  <TotalTime>411</TotalTime>
  <Words>38</Words>
  <Application>Microsoft Macintosh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Bank Gothic</vt:lpstr>
      <vt:lpstr>Calibri</vt:lpstr>
      <vt:lpstr>Times New Roman</vt:lpstr>
      <vt:lpstr>Trebuchet MS</vt:lpstr>
      <vt:lpstr>Arial</vt:lpstr>
      <vt:lpstr>36x48-Template-V2b</vt:lpstr>
      <vt:lpstr>Classic - Wide Center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CanterburyMedia</dc:creator>
  <dc:description>This template is the property of PosterPresentations.com. Call us if you need help with this poster template._x000d_
1-866-649-3004           _x000d_
 (c)PosterPresentations.com</dc:description>
  <cp:lastModifiedBy>Smith, Daniel M.</cp:lastModifiedBy>
  <cp:revision>60</cp:revision>
  <dcterms:created xsi:type="dcterms:W3CDTF">2013-11-15T19:57:35Z</dcterms:created>
  <dcterms:modified xsi:type="dcterms:W3CDTF">2017-10-04T19:06:00Z</dcterms:modified>
</cp:coreProperties>
</file>